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5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392" y="-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5ECC6-9ED9-41A0-8F2C-E406C2463D4D}" type="datetimeFigureOut">
              <a:rPr lang="en-US" smtClean="0"/>
              <a:pPr/>
              <a:t>1/22/2014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57CFC-3B21-4F53-A3F6-FF61501965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5ECC6-9ED9-41A0-8F2C-E406C2463D4D}" type="datetimeFigureOut">
              <a:rPr lang="en-US" smtClean="0"/>
              <a:pPr/>
              <a:t>1/22/2014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57CFC-3B21-4F53-A3F6-FF61501965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5ECC6-9ED9-41A0-8F2C-E406C2463D4D}" type="datetimeFigureOut">
              <a:rPr lang="en-US" smtClean="0"/>
              <a:pPr/>
              <a:t>1/22/2014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57CFC-3B21-4F53-A3F6-FF61501965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5ECC6-9ED9-41A0-8F2C-E406C2463D4D}" type="datetimeFigureOut">
              <a:rPr lang="en-US" smtClean="0"/>
              <a:pPr/>
              <a:t>1/22/2014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57CFC-3B21-4F53-A3F6-FF61501965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5ECC6-9ED9-41A0-8F2C-E406C2463D4D}" type="datetimeFigureOut">
              <a:rPr lang="en-US" smtClean="0"/>
              <a:pPr/>
              <a:t>1/22/2014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57CFC-3B21-4F53-A3F6-FF61501965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5ECC6-9ED9-41A0-8F2C-E406C2463D4D}" type="datetimeFigureOut">
              <a:rPr lang="en-US" smtClean="0"/>
              <a:pPr/>
              <a:t>1/22/2014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57CFC-3B21-4F53-A3F6-FF61501965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5ECC6-9ED9-41A0-8F2C-E406C2463D4D}" type="datetimeFigureOut">
              <a:rPr lang="en-US" smtClean="0"/>
              <a:pPr/>
              <a:t>1/22/2014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57CFC-3B21-4F53-A3F6-FF61501965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5ECC6-9ED9-41A0-8F2C-E406C2463D4D}" type="datetimeFigureOut">
              <a:rPr lang="en-US" smtClean="0"/>
              <a:pPr/>
              <a:t>1/22/2014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57CFC-3B21-4F53-A3F6-FF61501965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5ECC6-9ED9-41A0-8F2C-E406C2463D4D}" type="datetimeFigureOut">
              <a:rPr lang="en-US" smtClean="0"/>
              <a:pPr/>
              <a:t>1/22/2014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57CFC-3B21-4F53-A3F6-FF61501965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5ECC6-9ED9-41A0-8F2C-E406C2463D4D}" type="datetimeFigureOut">
              <a:rPr lang="en-US" smtClean="0"/>
              <a:pPr/>
              <a:t>1/22/2014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57CFC-3B21-4F53-A3F6-FF61501965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5ECC6-9ED9-41A0-8F2C-E406C2463D4D}" type="datetimeFigureOut">
              <a:rPr lang="en-US" smtClean="0"/>
              <a:pPr/>
              <a:t>1/22/2014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57CFC-3B21-4F53-A3F6-FF61501965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F5ECC6-9ED9-41A0-8F2C-E406C2463D4D}" type="datetimeFigureOut">
              <a:rPr lang="en-US" smtClean="0"/>
              <a:pPr/>
              <a:t>1/22/2014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C57CFC-3B21-4F53-A3F6-FF615019656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alpha = .3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67864"/>
            <a:ext cx="91440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alpha = .</a:t>
            </a:r>
            <a:r>
              <a:rPr lang="en-US" dirty="0" smtClean="0"/>
              <a:t>4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67864"/>
            <a:ext cx="91440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alpha = </a:t>
            </a:r>
            <a:r>
              <a:rPr lang="en-US" dirty="0" smtClean="0"/>
              <a:t>.5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67864"/>
            <a:ext cx="91440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alpha = .8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80728"/>
            <a:ext cx="9144000" cy="5071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alpha = 1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67864"/>
            <a:ext cx="91440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alpha = 2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81200"/>
            <a:ext cx="91440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alpha = 5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67864"/>
            <a:ext cx="91440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alpha = </a:t>
            </a:r>
            <a:r>
              <a:rPr lang="en-US" dirty="0" smtClean="0"/>
              <a:t>10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67864"/>
            <a:ext cx="91440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28</Words>
  <Application>Microsoft Office PowerPoint</Application>
  <PresentationFormat>On-screen Show (4:3)</PresentationFormat>
  <Paragraphs>8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alpha = .3</vt:lpstr>
      <vt:lpstr>alpha = .4</vt:lpstr>
      <vt:lpstr>alpha = .5</vt:lpstr>
      <vt:lpstr>alpha = .8</vt:lpstr>
      <vt:lpstr>alpha = 1</vt:lpstr>
      <vt:lpstr>alpha = 2</vt:lpstr>
      <vt:lpstr>alpha = 5</vt:lpstr>
      <vt:lpstr>alpha =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alpha = .3</dc:title>
  <dc:creator>jpfenske</dc:creator>
  <cp:lastModifiedBy>jpfenske</cp:lastModifiedBy>
  <cp:revision>3</cp:revision>
  <dcterms:created xsi:type="dcterms:W3CDTF">2013-10-30T04:07:19Z</dcterms:created>
  <dcterms:modified xsi:type="dcterms:W3CDTF">2014-01-22T22:27:15Z</dcterms:modified>
</cp:coreProperties>
</file>